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C014-2A68-A23B-75C8-5844A8C34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88196-C6A4-AA9A-8772-9621CF447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1D03-8412-B729-1204-13463A4F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A65A1-37E6-F5B6-A115-768478DA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9B003-A72A-A720-60B4-717380CC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3957-7129-DB0B-B812-97A04378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26963-00B0-AEFE-AFC1-0CB4E5DE4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F85FF-49AD-F558-C156-487EC7CB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F73F-9299-4335-8166-C68FC7EB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4F6D-A688-6F53-3F42-F8B1771F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02EA4-F047-5BDD-6FB4-21D12B296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4F630-3C7E-C182-703C-2E0413978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9373D-5081-7588-2D7D-9CF66554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1DD46-8D84-0D61-01B8-3BA52767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0CA41-11D0-321B-38B9-67278317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7204-9D0E-C52A-DC5C-841801A4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01FC-FAB7-D90F-728E-8693C7F71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08614-99D5-4622-B22B-8B0E580F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A8C9D-79A5-53F6-8E14-0824B1A4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3E7E-E01A-DD97-181C-2B087B40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0999-F18F-BF45-533A-C87145A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10543-48E5-AFEE-A9E1-0075F75B4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0C24A-AEED-92F7-C044-272462D8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D426-4171-B3BA-0E6E-DC2A5872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8897-469B-3F77-CAB5-ED6E0CE7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8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73FD-3891-44A0-47DC-2BEA77EB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48AE8-C2F4-9BFA-F91C-CE6751EDC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F1CA-72AE-11A2-C874-50C9ECA9C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8C501-12B9-7CB6-AFD4-0ED4C638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1808A-B6A8-177E-4ECC-3C845D2E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D1D16-E3D6-D03C-7713-6C8B27FD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8667-392A-1187-6E72-9ED8B256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5614D-CE8D-F47D-B1C6-8B6A47DA3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02D88-0363-06A2-3FEE-115A95F5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29434-6FBA-58D0-9C7C-0768F9FD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697D7-3A67-7351-D44C-AFC17764C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B87EE-5602-1E87-898C-CCCF72D0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08395-6DDD-9AE7-A3A5-AB0624D6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F71FEA-EA65-714F-938B-7B5126C7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82BC-E501-9705-9711-1EEA8518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8CCC7-45EB-7D5A-A4A2-99F8CD6C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4A62A-BD8E-F3D5-D562-A1A15FC7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2AACB-31D7-A414-926F-F71155A3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C3F59-07B1-1EE0-B0E0-E333A729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4F244-0865-7D3F-8370-BAD1A2FC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1B757-5568-5CEB-C87B-ADF536D0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011F-87FF-350F-2B1B-8ECE2F6A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BA907-046F-F231-9A69-A18CF6FE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D8F40-2BF2-CAA9-531A-1495E9CFD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31516-642F-E941-2DEE-464D34AC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FED2E-3658-0429-59AB-6D92EB00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A9B01-C7CB-C605-76C4-1A27D11B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4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0099-DBFD-A116-A9FC-9A85009E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EFD60-8FB9-FFBD-99C9-340166715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E101E-291B-D1F4-4B18-E6988BC65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6205B-316C-DA29-09D4-2698BC79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FB7D5-BCD7-61E1-B36F-B6BBA9B3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874EC-8F99-5420-1DAC-2BB3E662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1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E0623-1E6B-1D49-185B-5CC7C221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A141E-D846-8170-7F70-198DC1FE0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3BDB2-2677-53D6-1BEF-8F9C27E43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9A02D-D0CD-4CAA-8AC7-B243D5491C5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FFB20-7DDE-7B64-230A-B61199EE1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3ECA-324F-81DD-4CFE-3B26A48B8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BEEF5-74C4-4137-B152-B766A8A8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0A46-B395-4503-18DC-A541354FA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2162"/>
            <a:ext cx="9144000" cy="2387600"/>
          </a:xfrm>
        </p:spPr>
        <p:txBody>
          <a:bodyPr/>
          <a:lstStyle/>
          <a:p>
            <a:r>
              <a:rPr lang="en-US" dirty="0"/>
              <a:t>ZIPSERVE PAYPERS PACKET HOW TO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539EF-601D-CE0F-D2CB-5B76AAE55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50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8788E-D6F9-2C48-D52C-F050685865D3}"/>
              </a:ext>
            </a:extLst>
          </p:cNvPr>
          <p:cNvSpPr txBox="1"/>
          <p:nvPr/>
        </p:nvSpPr>
        <p:spPr>
          <a:xfrm>
            <a:off x="500852" y="308488"/>
            <a:ext cx="5914883" cy="153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1: Go to Quick Links and click the ‘U.S. Navy Reserve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Zipserve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’ link: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CC5AE7-687B-CE56-0113-9A82D67E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35" y="1610896"/>
            <a:ext cx="10076316" cy="47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09079-CA83-2858-6F7A-682CB5542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13FE68-7174-3748-D09D-254EF1FCF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DAEBA-66EA-257C-02FE-823574CF5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F997B-083A-0885-1AF8-45E24ABB3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779341-20CA-9ABE-8762-7F8B8C46B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A5329D-A2F8-4A5E-3A36-6ABF768DD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B5DD71-5A19-4CC9-F0A8-6520E3908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6EFB6E-DB8F-9793-BC49-194C01D3C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33DD8-39FA-756A-B0B1-DEDFD42AF583}"/>
              </a:ext>
            </a:extLst>
          </p:cNvPr>
          <p:cNvSpPr txBox="1"/>
          <p:nvPr/>
        </p:nvSpPr>
        <p:spPr>
          <a:xfrm>
            <a:off x="413210" y="-68720"/>
            <a:ext cx="5914883" cy="153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2: Click the Start Button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883C36-4D41-3728-A6EF-4E280726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14554E-4A18-6887-5A34-7F835301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5" y="1300711"/>
            <a:ext cx="10839627" cy="5157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E3B2D4-954D-9C11-1877-BABA28E059B8}"/>
              </a:ext>
            </a:extLst>
          </p:cNvPr>
          <p:cNvSpPr/>
          <p:nvPr/>
        </p:nvSpPr>
        <p:spPr>
          <a:xfrm>
            <a:off x="3888509" y="1801091"/>
            <a:ext cx="452582" cy="3656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7CF6A-23A5-4414-B857-3A78C58B7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5C08C8-0F6A-1D58-284D-86CDCABB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5A87D-8795-65B8-1F92-71178CEA9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CACAC-9833-87DC-FABA-FF0796EE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A077CF-FC09-1D98-87C3-B683C5CF5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6D066F-1308-97DE-E37A-2484B6923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5DDBD7-F25E-6BA0-FF62-0AB19D537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B3E0F8-128A-0883-FB1E-5214C35B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44D2B-0FD6-FA11-E335-130A5CBB0FA4}"/>
              </a:ext>
            </a:extLst>
          </p:cNvPr>
          <p:cNvSpPr txBox="1"/>
          <p:nvPr/>
        </p:nvSpPr>
        <p:spPr>
          <a:xfrm>
            <a:off x="413210" y="-68720"/>
            <a:ext cx="11621772" cy="153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3: 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Upload signed NAVPERS 1070/602 to the red ‘UPLOAD REQUIRED’ link.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A79F3B-1CC2-C319-8595-6CB7F6FAC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B273D5-2497-83D8-FE13-C4F95AC67EEA}"/>
              </a:ext>
            </a:extLst>
          </p:cNvPr>
          <p:cNvSpPr/>
          <p:nvPr/>
        </p:nvSpPr>
        <p:spPr>
          <a:xfrm>
            <a:off x="3888509" y="1801091"/>
            <a:ext cx="452582" cy="3656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2AC7A-2E80-3F05-4452-64C59349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5" y="1597891"/>
            <a:ext cx="10837646" cy="48604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4757A8-1EBF-F110-B3A6-E79D5F4B197A}"/>
              </a:ext>
            </a:extLst>
          </p:cNvPr>
          <p:cNvSpPr/>
          <p:nvPr/>
        </p:nvSpPr>
        <p:spPr>
          <a:xfrm>
            <a:off x="2235200" y="3676073"/>
            <a:ext cx="2881745" cy="203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8FCE0-AECE-4237-11BD-75AD3DD95516}"/>
              </a:ext>
            </a:extLst>
          </p:cNvPr>
          <p:cNvSpPr txBox="1"/>
          <p:nvPr/>
        </p:nvSpPr>
        <p:spPr>
          <a:xfrm>
            <a:off x="9430203" y="2126441"/>
            <a:ext cx="1865745" cy="40318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NOTES</a:t>
            </a:r>
          </a:p>
          <a:p>
            <a:r>
              <a:rPr lang="en-US" sz="1400" dirty="0"/>
              <a:t>The uploaded NAVPERS 1070/602 (available via NSIPS) will need to have an approver signature at the bottom. If you do not have a 1070/602 available in NSIPS you will need to route one for approval using the How-to guide.</a:t>
            </a:r>
          </a:p>
          <a:p>
            <a:endParaRPr lang="en-US" sz="1400" dirty="0"/>
          </a:p>
          <a:p>
            <a:r>
              <a:rPr lang="en-US" sz="1400" dirty="0"/>
              <a:t>Prior to submission ensure the form has a signature.</a:t>
            </a:r>
          </a:p>
          <a:p>
            <a:endParaRPr lang="en-US" sz="1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18D6099-3510-3DB6-B628-037FD933AE5D}"/>
              </a:ext>
            </a:extLst>
          </p:cNvPr>
          <p:cNvSpPr/>
          <p:nvPr/>
        </p:nvSpPr>
        <p:spPr>
          <a:xfrm>
            <a:off x="8758957" y="2367890"/>
            <a:ext cx="535710" cy="101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59B7FAA-2865-FC67-0B3A-3CA2192217AC}"/>
              </a:ext>
            </a:extLst>
          </p:cNvPr>
          <p:cNvSpPr/>
          <p:nvPr/>
        </p:nvSpPr>
        <p:spPr>
          <a:xfrm rot="10800000">
            <a:off x="5299938" y="3726873"/>
            <a:ext cx="535710" cy="101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7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0A35C-C3A7-013B-1E72-94575FAAA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C5C5B6-9C48-1A73-D552-DFB2701F8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35C95-2067-87CF-CBA2-456A9456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889F6A-B720-12A9-6E73-6EEAD0D9F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F0D9E7-3643-6A2B-EDB2-244D1E7A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F1DE92-6677-D191-C8E6-2C0876A94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959946-5354-72F3-FDC7-A19A0D597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93E9BD-302A-A44D-6BEA-4C1D0CB5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15629-A923-77EA-2E07-D9CF7D168C83}"/>
              </a:ext>
            </a:extLst>
          </p:cNvPr>
          <p:cNvSpPr txBox="1"/>
          <p:nvPr/>
        </p:nvSpPr>
        <p:spPr>
          <a:xfrm>
            <a:off x="413210" y="-68720"/>
            <a:ext cx="5914883" cy="153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4: Click the ‘Start Forms’ button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A17DFE-04EE-68A7-DBE7-129440407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C49B3F-A501-44A7-DD0F-7C5852769BC8}"/>
              </a:ext>
            </a:extLst>
          </p:cNvPr>
          <p:cNvSpPr/>
          <p:nvPr/>
        </p:nvSpPr>
        <p:spPr>
          <a:xfrm>
            <a:off x="3888509" y="1801091"/>
            <a:ext cx="452582" cy="3656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746FB-8A22-44C4-65A3-26091787D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7" y="1435023"/>
            <a:ext cx="11126993" cy="50233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E79D-C89C-67F8-A9A1-C7DF9AA78494}"/>
              </a:ext>
            </a:extLst>
          </p:cNvPr>
          <p:cNvSpPr/>
          <p:nvPr/>
        </p:nvSpPr>
        <p:spPr>
          <a:xfrm>
            <a:off x="2068945" y="4737421"/>
            <a:ext cx="785091" cy="2678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55ACA0-A34B-DFF9-CF41-4B54C3E4E8EB}"/>
              </a:ext>
            </a:extLst>
          </p:cNvPr>
          <p:cNvSpPr/>
          <p:nvPr/>
        </p:nvSpPr>
        <p:spPr>
          <a:xfrm rot="10800000">
            <a:off x="2968293" y="4804384"/>
            <a:ext cx="461818" cy="1339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5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9DDAF-EE83-898B-65EE-33063F794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5B589D-3031-F5E1-D89C-49B196A5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183FF0-6398-5D76-EF65-3BA3431A8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E0ACB-C0C7-C754-C199-5B356EEC4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C96EC-EA70-C0E3-4DD9-5C431B636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D9501-0377-7C04-F21C-A19367C2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76350-C182-6B73-C28F-743B9EEDD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5F7986-976E-66C0-5E6E-D0B9F7DF8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B6D7E-555F-E72A-7FCC-4669A7F0A621}"/>
              </a:ext>
            </a:extLst>
          </p:cNvPr>
          <p:cNvSpPr txBox="1"/>
          <p:nvPr/>
        </p:nvSpPr>
        <p:spPr>
          <a:xfrm>
            <a:off x="413210" y="-68720"/>
            <a:ext cx="5914883" cy="153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5: Click the ‘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’ button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5C6EA-08F6-C46B-6024-2BC0B2DF4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F8B63A-368A-3C7A-A0B1-353B85C983F0}"/>
              </a:ext>
            </a:extLst>
          </p:cNvPr>
          <p:cNvSpPr/>
          <p:nvPr/>
        </p:nvSpPr>
        <p:spPr>
          <a:xfrm>
            <a:off x="3888509" y="1801091"/>
            <a:ext cx="452582" cy="3656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DCA80-8972-2893-8F7E-C70A7CA65B0C}"/>
              </a:ext>
            </a:extLst>
          </p:cNvPr>
          <p:cNvSpPr/>
          <p:nvPr/>
        </p:nvSpPr>
        <p:spPr>
          <a:xfrm>
            <a:off x="2068945" y="4737421"/>
            <a:ext cx="785091" cy="2678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25DD39B-6547-694C-ABD1-2784E431C577}"/>
              </a:ext>
            </a:extLst>
          </p:cNvPr>
          <p:cNvSpPr/>
          <p:nvPr/>
        </p:nvSpPr>
        <p:spPr>
          <a:xfrm rot="10800000">
            <a:off x="2968293" y="4804384"/>
            <a:ext cx="461818" cy="1339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7118B-880C-13ED-C1BE-40A5B1B0C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24" y="1464805"/>
            <a:ext cx="10422624" cy="49935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AA76ED-3B9F-0CFA-552D-7FACE69EFE52}"/>
              </a:ext>
            </a:extLst>
          </p:cNvPr>
          <p:cNvSpPr/>
          <p:nvPr/>
        </p:nvSpPr>
        <p:spPr>
          <a:xfrm>
            <a:off x="8188899" y="2220108"/>
            <a:ext cx="877455" cy="2955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DB119D-85D1-F7BE-4FAA-6A235028E96B}"/>
              </a:ext>
            </a:extLst>
          </p:cNvPr>
          <p:cNvSpPr/>
          <p:nvPr/>
        </p:nvSpPr>
        <p:spPr>
          <a:xfrm>
            <a:off x="7423640" y="2289381"/>
            <a:ext cx="665018" cy="157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0099A-C915-94F3-D6D2-3C3317B5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A398C7D-A98C-4311-0223-AB52BCB2B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816FD-5B3A-2EA7-550F-3ED6642FE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D8B75C-0532-0C05-CB3C-8FADFDAB1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235E60-AF49-1495-01B0-8D15F1A1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23CE7D-A9F0-2D00-2FC6-5B4D75856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B2EACE-F287-1F46-F718-C9FDF6AE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A3A6D4-AAB6-8C34-B8F8-5F6B463B4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90CE1-7563-5D38-29ED-6EED672C7773}"/>
              </a:ext>
            </a:extLst>
          </p:cNvPr>
          <p:cNvSpPr txBox="1"/>
          <p:nvPr/>
        </p:nvSpPr>
        <p:spPr>
          <a:xfrm>
            <a:off x="413209" y="-68720"/>
            <a:ext cx="11432627" cy="153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5: Fill out the highlighted portions of the State of Legal Residence Form (DD 2058)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8A545-5553-E9A0-8DDE-5E9AC530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05797-B5A7-0D96-D6BD-3A872A75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6" y="1371094"/>
            <a:ext cx="5638539" cy="501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041AE7-374F-359E-50ED-A447D3A2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01" y="1371094"/>
            <a:ext cx="6022282" cy="5019675"/>
          </a:xfrm>
          <a:prstGeom prst="rect">
            <a:avLst/>
          </a:prstGeom>
        </p:spPr>
      </p:pic>
      <p:sp>
        <p:nvSpPr>
          <p:cNvPr id="21" name="Arrow: Left 20">
            <a:extLst>
              <a:ext uri="{FF2B5EF4-FFF2-40B4-BE49-F238E27FC236}">
                <a16:creationId xmlns:a16="http://schemas.microsoft.com/office/drawing/2014/main" id="{DEE46FA5-1176-B564-3605-62787DFD87AD}"/>
              </a:ext>
            </a:extLst>
          </p:cNvPr>
          <p:cNvSpPr/>
          <p:nvPr/>
        </p:nvSpPr>
        <p:spPr>
          <a:xfrm rot="16200000">
            <a:off x="1073065" y="2487962"/>
            <a:ext cx="332509" cy="9236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2BEDC3-F24A-98A6-C065-B13E5410F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388636" y="2503845"/>
            <a:ext cx="353599" cy="1463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5D8427-2AB4-4DAF-8B7E-0FE252171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531080" y="1593230"/>
            <a:ext cx="146317" cy="353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540460-8D89-8756-0159-7EFF44CB2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311" y="4933218"/>
            <a:ext cx="146317" cy="3535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F4CC15-78BB-F38B-2FFC-E333FD579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238" y="4933217"/>
            <a:ext cx="146317" cy="3535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B25B83-5B4A-79A7-8E44-9873E1B4A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801" y="4963235"/>
            <a:ext cx="146317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C7896-24B3-B0DB-41CA-C7E26FA46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6BC3AE-F1EE-3887-CF34-6E4F24B15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256A12-E7B0-F703-FB56-9892C58F8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E5D2F-7B3A-272E-2AAE-4653F119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B69D3-307F-DC5A-4761-9D618F41A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154437-31F8-3C89-C276-562836503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636F98-C382-23A9-A601-64B2E4698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63C980-21A3-530A-7252-D2CE739A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B99C1-6AD1-9B8F-1352-C7AF027102D2}"/>
              </a:ext>
            </a:extLst>
          </p:cNvPr>
          <p:cNvSpPr txBox="1"/>
          <p:nvPr/>
        </p:nvSpPr>
        <p:spPr>
          <a:xfrm>
            <a:off x="413209" y="-68720"/>
            <a:ext cx="11432627" cy="153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6: Fill out the highlighted portions of the 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NPPSC Mobilization/Demobilization Checklist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9A6CC6-DE6B-6F86-2CEF-B43702B9D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4BF93-8CF0-9B2D-D977-FC7B1BDF9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04" y="1234147"/>
            <a:ext cx="5767227" cy="564006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2EB81B9-D749-991A-8ADE-4A9DDFE2894D}"/>
              </a:ext>
            </a:extLst>
          </p:cNvPr>
          <p:cNvSpPr/>
          <p:nvPr/>
        </p:nvSpPr>
        <p:spPr>
          <a:xfrm>
            <a:off x="3129136" y="2510732"/>
            <a:ext cx="609600" cy="4667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7B070-4751-C246-08E9-8A4C021A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757519" y="1982903"/>
            <a:ext cx="634039" cy="5243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04D5FA-14C3-0BBC-D6A2-8AD7C40DD528}"/>
              </a:ext>
            </a:extLst>
          </p:cNvPr>
          <p:cNvSpPr/>
          <p:nvPr/>
        </p:nvSpPr>
        <p:spPr>
          <a:xfrm>
            <a:off x="3888509" y="2071639"/>
            <a:ext cx="4747491" cy="969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9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071842-DF0A-C575-BD89-ED0A061FE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84A0BC-34D8-D88D-A3BB-636B4F9C9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6A569-FD26-0890-DE2E-ECBEE8839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398275-7D63-4449-6B8C-B16CF90A4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F31A20-7BCC-BE69-5223-79F4C113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648B85-301D-74BE-8BB6-2B215A65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D520F-B0CA-F822-0FF3-89AFCE11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F11165-E036-AC05-633C-9FEF8349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29318-185F-7322-C549-AC5E0E02D317}"/>
              </a:ext>
            </a:extLst>
          </p:cNvPr>
          <p:cNvSpPr txBox="1"/>
          <p:nvPr/>
        </p:nvSpPr>
        <p:spPr>
          <a:xfrm>
            <a:off x="413209" y="-68720"/>
            <a:ext cx="11432627" cy="153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6: Click Finish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F81FD-D42A-202C-732F-83B77156F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09CA3-E675-F591-0067-D4C845E7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21" y="1030533"/>
            <a:ext cx="8853802" cy="5821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4D16832-C856-EC39-CC52-FD010127D8BB}"/>
              </a:ext>
            </a:extLst>
          </p:cNvPr>
          <p:cNvSpPr/>
          <p:nvPr/>
        </p:nvSpPr>
        <p:spPr>
          <a:xfrm>
            <a:off x="8497455" y="451047"/>
            <a:ext cx="419389" cy="49398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E5D60F-001E-B4C5-59CF-E2A99352B3BA}"/>
              </a:ext>
            </a:extLst>
          </p:cNvPr>
          <p:cNvSpPr/>
          <p:nvPr/>
        </p:nvSpPr>
        <p:spPr>
          <a:xfrm>
            <a:off x="8321964" y="1016000"/>
            <a:ext cx="785091" cy="2955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163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ZIPSERVE PAYPERS PACKET HOW TO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Hudson, Alaina K LT USN (USA)</dc:creator>
  <cp:lastModifiedBy>Hudson, Alaina K LT USN (USA)</cp:lastModifiedBy>
  <cp:revision>4</cp:revision>
  <dcterms:created xsi:type="dcterms:W3CDTF">2025-07-16T17:55:29Z</dcterms:created>
  <dcterms:modified xsi:type="dcterms:W3CDTF">2025-07-16T18:42:10Z</dcterms:modified>
</cp:coreProperties>
</file>